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63F6-A60E-483C-97CD-F48B61FF87EF}" type="datetimeFigureOut">
              <a:rPr lang="en-NZ" smtClean="0"/>
              <a:t>31/08/2012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8BAC-A568-4320-85B5-DF4E5157FEF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69689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63F6-A60E-483C-97CD-F48B61FF87EF}" type="datetimeFigureOut">
              <a:rPr lang="en-NZ" smtClean="0"/>
              <a:t>31/08/2012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8BAC-A568-4320-85B5-DF4E5157FEF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45096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63F6-A60E-483C-97CD-F48B61FF87EF}" type="datetimeFigureOut">
              <a:rPr lang="en-NZ" smtClean="0"/>
              <a:t>31/08/2012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8BAC-A568-4320-85B5-DF4E5157FEF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40221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63F6-A60E-483C-97CD-F48B61FF87EF}" type="datetimeFigureOut">
              <a:rPr lang="en-NZ" smtClean="0"/>
              <a:t>31/08/2012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8BAC-A568-4320-85B5-DF4E5157FEF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28882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63F6-A60E-483C-97CD-F48B61FF87EF}" type="datetimeFigureOut">
              <a:rPr lang="en-NZ" smtClean="0"/>
              <a:t>31/08/2012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8BAC-A568-4320-85B5-DF4E5157FEF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44796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63F6-A60E-483C-97CD-F48B61FF87EF}" type="datetimeFigureOut">
              <a:rPr lang="en-NZ" smtClean="0"/>
              <a:t>31/08/2012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8BAC-A568-4320-85B5-DF4E5157FEF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8287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63F6-A60E-483C-97CD-F48B61FF87EF}" type="datetimeFigureOut">
              <a:rPr lang="en-NZ" smtClean="0"/>
              <a:t>31/08/2012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8BAC-A568-4320-85B5-DF4E5157FEF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25309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63F6-A60E-483C-97CD-F48B61FF87EF}" type="datetimeFigureOut">
              <a:rPr lang="en-NZ" smtClean="0"/>
              <a:t>31/08/2012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8BAC-A568-4320-85B5-DF4E5157FEF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9551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63F6-A60E-483C-97CD-F48B61FF87EF}" type="datetimeFigureOut">
              <a:rPr lang="en-NZ" smtClean="0"/>
              <a:t>31/08/2012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8BAC-A568-4320-85B5-DF4E5157FEF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1544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63F6-A60E-483C-97CD-F48B61FF87EF}" type="datetimeFigureOut">
              <a:rPr lang="en-NZ" smtClean="0"/>
              <a:t>31/08/2012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8BAC-A568-4320-85B5-DF4E5157FEF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4559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63F6-A60E-483C-97CD-F48B61FF87EF}" type="datetimeFigureOut">
              <a:rPr lang="en-NZ" smtClean="0"/>
              <a:t>31/08/2012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88BAC-A568-4320-85B5-DF4E5157FEF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33210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063F6-A60E-483C-97CD-F48B61FF87EF}" type="datetimeFigureOut">
              <a:rPr lang="en-NZ" smtClean="0"/>
              <a:t>31/08/2012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88BAC-A568-4320-85B5-DF4E5157FEF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6550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CHRISTCHURCH.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87450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NZ" dirty="0" smtClean="0"/>
              <a:t>Christchurch transport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3999" cy="5373216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554201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christcharch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503" y="1494981"/>
            <a:ext cx="9143999" cy="5363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2474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CHRISTCHURCH.</vt:lpstr>
      <vt:lpstr>Christchurch transport</vt:lpstr>
      <vt:lpstr>christcharch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CHRISTCHURCH.</dc:title>
  <dc:creator>Room9</dc:creator>
  <cp:lastModifiedBy>Room9</cp:lastModifiedBy>
  <cp:revision>3</cp:revision>
  <dcterms:created xsi:type="dcterms:W3CDTF">2012-08-31T00:32:15Z</dcterms:created>
  <dcterms:modified xsi:type="dcterms:W3CDTF">2012-08-31T01:49:55Z</dcterms:modified>
</cp:coreProperties>
</file>