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13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0696899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1450968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8402217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5288826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0447965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782871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625309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955114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615446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3455994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6332108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F063F6-A60E-483C-97CD-F48B61FF87EF}" type="datetimeFigureOut">
              <a:rPr lang="en-NZ" smtClean="0"/>
              <a:t>31/08/2012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388BAC-A568-4320-85B5-DF4E5157FEF5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465501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dirty="0" smtClean="0"/>
              <a:t>CHRISTCHURCH.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1874506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en-NZ" dirty="0" smtClean="0"/>
              <a:t>Christchurch transport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1484784"/>
            <a:ext cx="9143999" cy="5373216"/>
          </a:xfrm>
          <a:prstGeom prst="rect">
            <a:avLst/>
          </a:prstGeom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</p:pic>
    </p:spTree>
    <p:extLst>
      <p:ext uri="{BB962C8B-B14F-4D97-AF65-F5344CB8AC3E}">
        <p14:creationId xmlns:p14="http://schemas.microsoft.com/office/powerpoint/2010/main" val="355420106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err="1" smtClean="0"/>
              <a:t>christcharch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 dirty="0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9503" y="1494981"/>
            <a:ext cx="9143999" cy="53630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0624746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77</TotalTime>
  <Words>5</Words>
  <Application>Microsoft Office PowerPoint</Application>
  <PresentationFormat>On-screen Show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CHRISTCHURCH.</vt:lpstr>
      <vt:lpstr>Christchurch transport</vt:lpstr>
      <vt:lpstr>christcharch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CHRISTCHURCH.</dc:title>
  <dc:creator>Room9</dc:creator>
  <cp:lastModifiedBy>Room9</cp:lastModifiedBy>
  <cp:revision>3</cp:revision>
  <dcterms:created xsi:type="dcterms:W3CDTF">2012-08-31T00:32:15Z</dcterms:created>
  <dcterms:modified xsi:type="dcterms:W3CDTF">2012-08-31T01:49:55Z</dcterms:modified>
</cp:coreProperties>
</file>

<file path=docProps/thumbnail.jpeg>
</file>