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44D8"/>
    <a:srgbClr val="00FF00"/>
    <a:srgbClr val="0DFF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B2B20-9805-4E3F-A21D-C5B873044C2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329C7-B2C3-44C9-8BBD-AE97D9FCB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0329C7-B2C3-44C9-8BBD-AE97D9FCBEA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 advTm="5000">
    <p:diamond/>
    <p:sndAc>
      <p:stSnd>
        <p:snd r:embed="rId1" name="coin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B13C00-208C-47DF-8ABC-807A64E8F228}" type="datetimeFigureOut">
              <a:rPr lang="en-NZ" smtClean="0"/>
              <a:pPr/>
              <a:t>24/09/2012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312D4C9-5BA8-403B-BAE7-9015E2DDFD55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 advTm="5000">
    <p:diamond/>
    <p:sndAc>
      <p:stSnd>
        <p:snd r:embed="rId13" name="coin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aps.google.com/maps?f=d&amp;hl=EN&amp;geocode=&amp;saddr=river+hill+rd&amp;daddr=overland+drive,+edens+landing&amp;sll=-27.633898,153.037343&amp;sspn=0.237854,0.42572&amp;doflg=ptk&amp;ie=UTF8&amp;z=2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656184"/>
          </a:xfrm>
        </p:spPr>
        <p:txBody>
          <a:bodyPr>
            <a:normAutofit/>
          </a:bodyPr>
          <a:lstStyle/>
          <a:p>
            <a:r>
              <a:rPr lang="en-NZ" sz="7200" dirty="0" err="1" smtClean="0">
                <a:latin typeface="Algerian" pitchFamily="82" charset="0"/>
              </a:rPr>
              <a:t>BACKWaRDIANS</a:t>
            </a:r>
            <a:endParaRPr lang="en-NZ" sz="7200" dirty="0">
              <a:latin typeface="Algerian" pitchFamily="82" charset="0"/>
            </a:endParaRPr>
          </a:p>
        </p:txBody>
      </p:sp>
    </p:spTree>
  </p:cSld>
  <p:clrMapOvr>
    <a:masterClrMapping/>
  </p:clrMapOvr>
  <p:transition spd="med" advTm="2000">
    <p:diamond/>
    <p:sndAc>
      <p:stSnd>
        <p:snd r:embed="rId3" name="coi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208378">
            <a:off x="790784" y="687177"/>
            <a:ext cx="5904656" cy="1008112"/>
          </a:xfrm>
        </p:spPr>
        <p:txBody>
          <a:bodyPr>
            <a:normAutofit/>
          </a:bodyPr>
          <a:lstStyle/>
          <a:p>
            <a:r>
              <a:rPr lang="en-NZ" sz="5400" dirty="0" smtClean="0">
                <a:solidFill>
                  <a:srgbClr val="D844D8"/>
                </a:solidFill>
                <a:latin typeface="Algerian" pitchFamily="82" charset="0"/>
              </a:rPr>
              <a:t>We are from….</a:t>
            </a:r>
            <a:endParaRPr lang="en-NZ" sz="5400" dirty="0">
              <a:solidFill>
                <a:srgbClr val="D844D8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934351">
            <a:off x="2445897" y="3724089"/>
            <a:ext cx="5832648" cy="1867798"/>
          </a:xfrm>
        </p:spPr>
        <p:txBody>
          <a:bodyPr>
            <a:normAutofit fontScale="92500" lnSpcReduction="20000"/>
          </a:bodyPr>
          <a:lstStyle/>
          <a:p>
            <a:r>
              <a:rPr lang="en-NZ" sz="7200" dirty="0" err="1" smtClean="0">
                <a:solidFill>
                  <a:srgbClr val="D844D8"/>
                </a:solidFill>
                <a:latin typeface="Algerian" pitchFamily="82" charset="0"/>
              </a:rPr>
              <a:t>Backwardia</a:t>
            </a:r>
            <a:endParaRPr lang="en-NZ" sz="7200" dirty="0" smtClean="0">
              <a:solidFill>
                <a:srgbClr val="D844D8"/>
              </a:solidFill>
              <a:latin typeface="Algerian" pitchFamily="82" charset="0"/>
            </a:endParaRPr>
          </a:p>
          <a:p>
            <a:r>
              <a:rPr lang="en-NZ" sz="7200" dirty="0" err="1" smtClean="0">
                <a:solidFill>
                  <a:srgbClr val="D844D8"/>
                </a:solidFill>
                <a:latin typeface="Algerian" pitchFamily="82" charset="0"/>
              </a:rPr>
              <a:t>woopwoop</a:t>
            </a:r>
            <a:endParaRPr lang="en-NZ" sz="7200" dirty="0">
              <a:solidFill>
                <a:srgbClr val="D844D8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 advTm="3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611264">
            <a:off x="853242" y="542745"/>
            <a:ext cx="7772400" cy="914400"/>
          </a:xfrm>
        </p:spPr>
        <p:txBody>
          <a:bodyPr/>
          <a:lstStyle/>
          <a:p>
            <a:pPr algn="ctr"/>
            <a:r>
              <a:rPr lang="en-NZ" sz="5400" dirty="0" smtClean="0">
                <a:solidFill>
                  <a:srgbClr val="D844D8"/>
                </a:solidFill>
                <a:latin typeface="Algerian" pitchFamily="82" charset="0"/>
              </a:rPr>
              <a:t>OUR FLAG</a:t>
            </a:r>
            <a:endParaRPr lang="en-NZ" sz="5400" dirty="0">
              <a:solidFill>
                <a:srgbClr val="D844D8"/>
              </a:solidFill>
              <a:latin typeface="Algerian" pitchFamily="82" charset="0"/>
            </a:endParaRPr>
          </a:p>
        </p:txBody>
      </p:sp>
      <p:pic>
        <p:nvPicPr>
          <p:cNvPr id="4" name="Content Placeholder 3" descr="P100094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367697">
            <a:off x="1752600" y="1784350"/>
            <a:ext cx="60960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Tm="4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 rot="21360260">
            <a:off x="323528" y="1268760"/>
            <a:ext cx="8820472" cy="558924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Hello-olle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Goodbye-eebdoog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Yes-se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No-on</a:t>
            </a:r>
          </a:p>
          <a:p>
            <a:pP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Nice to meet you-</a:t>
            </a:r>
            <a:r>
              <a:rPr lang="en-NZ" sz="3200" dirty="0" err="1" smtClean="0">
                <a:solidFill>
                  <a:srgbClr val="00B0F0"/>
                </a:solidFill>
                <a:latin typeface="Algerian" pitchFamily="82" charset="0"/>
              </a:rPr>
              <a:t>ecin</a:t>
            </a: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 </a:t>
            </a:r>
            <a:r>
              <a:rPr lang="en-NZ" sz="3200" dirty="0" err="1" smtClean="0">
                <a:solidFill>
                  <a:srgbClr val="00B0F0"/>
                </a:solidFill>
                <a:latin typeface="Algerian" pitchFamily="82" charset="0"/>
              </a:rPr>
              <a:t>ot</a:t>
            </a: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   teem </a:t>
            </a:r>
            <a:r>
              <a:rPr lang="en-NZ" sz="3200" dirty="0" err="1" smtClean="0">
                <a:solidFill>
                  <a:srgbClr val="00B0F0"/>
                </a:solidFill>
                <a:latin typeface="Algerian" pitchFamily="82" charset="0"/>
              </a:rPr>
              <a:t>oy</a:t>
            </a:r>
            <a:endParaRPr lang="en-NZ" sz="3200" dirty="0" smtClean="0">
              <a:solidFill>
                <a:srgbClr val="00B0F0"/>
              </a:solidFill>
              <a:latin typeface="Algerian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NZ" sz="3200" dirty="0" smtClean="0">
                <a:solidFill>
                  <a:srgbClr val="00B0F0"/>
                </a:solidFill>
                <a:latin typeface="Algerian" pitchFamily="82" charset="0"/>
              </a:rPr>
              <a:t>Please go away-esaelp og yawa</a:t>
            </a:r>
            <a:endParaRPr lang="en-NZ" sz="3200" dirty="0">
              <a:solidFill>
                <a:srgbClr val="00B0F0"/>
              </a:solidFill>
              <a:latin typeface="Algerian" pitchFamily="8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461594">
            <a:off x="706902" y="512064"/>
            <a:ext cx="8156448" cy="972720"/>
          </a:xfrm>
        </p:spPr>
        <p:txBody>
          <a:bodyPr/>
          <a:lstStyle/>
          <a:p>
            <a:r>
              <a:rPr lang="en-NZ" sz="5400" dirty="0" smtClean="0">
                <a:solidFill>
                  <a:srgbClr val="00B0F0"/>
                </a:solidFill>
                <a:latin typeface="Algerian" pitchFamily="82" charset="0"/>
              </a:rPr>
              <a:t>OUR LANGUAGE</a:t>
            </a:r>
            <a:endParaRPr lang="en-NZ" sz="5400" dirty="0">
              <a:solidFill>
                <a:srgbClr val="00B0F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 advTm="5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566399">
            <a:off x="1043608" y="4653136"/>
            <a:ext cx="7643192" cy="1665368"/>
          </a:xfrm>
        </p:spPr>
        <p:txBody>
          <a:bodyPr/>
          <a:lstStyle/>
          <a:p>
            <a:r>
              <a:rPr lang="en-NZ" sz="6600" dirty="0" smtClean="0">
                <a:solidFill>
                  <a:srgbClr val="0DFF0D"/>
                </a:solidFill>
                <a:latin typeface="Algerian" pitchFamily="82" charset="0"/>
              </a:rPr>
              <a:t>Our landmarks</a:t>
            </a:r>
            <a:endParaRPr lang="en-NZ" sz="6600" dirty="0">
              <a:solidFill>
                <a:srgbClr val="0DFF0D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212929">
            <a:off x="894561" y="1476223"/>
            <a:ext cx="7772400" cy="2307368"/>
          </a:xfrm>
        </p:spPr>
        <p:txBody>
          <a:bodyPr>
            <a:normAutofit fontScale="92500" lnSpcReduction="10000"/>
          </a:bodyPr>
          <a:lstStyle/>
          <a:p>
            <a:r>
              <a:rPr lang="en-NZ" sz="5400" dirty="0" smtClean="0">
                <a:solidFill>
                  <a:srgbClr val="00FF00"/>
                </a:solidFill>
                <a:latin typeface="Algerian" pitchFamily="82" charset="0"/>
              </a:rPr>
              <a:t>Mount </a:t>
            </a:r>
            <a:r>
              <a:rPr lang="en-NZ" sz="5400" dirty="0" err="1" smtClean="0">
                <a:solidFill>
                  <a:srgbClr val="00FF00"/>
                </a:solidFill>
                <a:latin typeface="Algerian" pitchFamily="82" charset="0"/>
              </a:rPr>
              <a:t>ehcnalava</a:t>
            </a:r>
            <a:endParaRPr lang="en-NZ" sz="5400" dirty="0" smtClean="0">
              <a:solidFill>
                <a:srgbClr val="00FF00"/>
              </a:solidFill>
              <a:latin typeface="Algerian" pitchFamily="82" charset="0"/>
            </a:endParaRPr>
          </a:p>
          <a:p>
            <a:r>
              <a:rPr lang="en-NZ" sz="5400" dirty="0" smtClean="0">
                <a:solidFill>
                  <a:srgbClr val="00FF00"/>
                </a:solidFill>
                <a:latin typeface="Algerian" pitchFamily="82" charset="0"/>
              </a:rPr>
              <a:t>Lake word </a:t>
            </a:r>
            <a:r>
              <a:rPr lang="en-NZ" sz="5400" dirty="0" err="1" smtClean="0">
                <a:solidFill>
                  <a:srgbClr val="00FF00"/>
                </a:solidFill>
                <a:latin typeface="Algerian" pitchFamily="82" charset="0"/>
              </a:rPr>
              <a:t>pegasus</a:t>
            </a:r>
            <a:r>
              <a:rPr lang="en-NZ" sz="5400" dirty="0" smtClean="0">
                <a:solidFill>
                  <a:srgbClr val="00FF00"/>
                </a:solidFill>
                <a:latin typeface="Algerian" pitchFamily="82" charset="0"/>
              </a:rPr>
              <a:t>- square</a:t>
            </a:r>
          </a:p>
        </p:txBody>
      </p:sp>
    </p:spTree>
  </p:cSld>
  <p:clrMapOvr>
    <a:masterClrMapping/>
  </p:clrMapOvr>
  <p:transition spd="med" advTm="5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 rot="1338279">
            <a:off x="1907704" y="2132856"/>
            <a:ext cx="6264696" cy="3888432"/>
          </a:xfrm>
        </p:spPr>
        <p:txBody>
          <a:bodyPr>
            <a:noAutofit/>
          </a:bodyPr>
          <a:lstStyle/>
          <a:p>
            <a:pPr algn="ctr"/>
            <a:r>
              <a:rPr lang="en-NZ" sz="4800" dirty="0" smtClean="0">
                <a:solidFill>
                  <a:srgbClr val="D844D8"/>
                </a:solidFill>
                <a:latin typeface="Algerian" pitchFamily="82" charset="0"/>
              </a:rPr>
              <a:t>Crushed biscuits with melted chocolate </a:t>
            </a:r>
            <a:r>
              <a:rPr lang="en-NZ" sz="4800" dirty="0" smtClean="0">
                <a:solidFill>
                  <a:srgbClr val="D844D8"/>
                </a:solidFill>
                <a:latin typeface="Algerian" pitchFamily="82" charset="0"/>
              </a:rPr>
              <a:t>and</a:t>
            </a:r>
            <a:endParaRPr lang="en-NZ" sz="4800" dirty="0" smtClean="0">
              <a:solidFill>
                <a:srgbClr val="D844D8"/>
              </a:solidFill>
              <a:latin typeface="Algerian" pitchFamily="82" charset="0"/>
            </a:endParaRPr>
          </a:p>
          <a:p>
            <a:pPr algn="ctr"/>
            <a:r>
              <a:rPr lang="en-NZ" sz="4800" dirty="0" smtClean="0">
                <a:solidFill>
                  <a:srgbClr val="D844D8"/>
                </a:solidFill>
                <a:latin typeface="Algerian" pitchFamily="82" charset="0"/>
              </a:rPr>
              <a:t> vanilla </a:t>
            </a:r>
            <a:r>
              <a:rPr lang="en-NZ" sz="4800" dirty="0" smtClean="0">
                <a:solidFill>
                  <a:srgbClr val="D844D8"/>
                </a:solidFill>
                <a:latin typeface="Algerian" pitchFamily="82" charset="0"/>
              </a:rPr>
              <a:t>ice cream</a:t>
            </a:r>
            <a:endParaRPr lang="en-NZ" sz="4800" dirty="0">
              <a:solidFill>
                <a:srgbClr val="D844D8"/>
              </a:solidFill>
              <a:latin typeface="Algerian" pitchFamily="8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466925">
            <a:off x="1187624" y="188640"/>
            <a:ext cx="7772400" cy="1362456"/>
          </a:xfrm>
        </p:spPr>
        <p:txBody>
          <a:bodyPr/>
          <a:lstStyle/>
          <a:p>
            <a:r>
              <a:rPr lang="en-NZ" sz="6000" dirty="0" smtClean="0">
                <a:solidFill>
                  <a:srgbClr val="D844D8"/>
                </a:solidFill>
                <a:latin typeface="Algerian" pitchFamily="82" charset="0"/>
              </a:rPr>
              <a:t>Our  yummy food </a:t>
            </a:r>
            <a:endParaRPr lang="en-NZ" sz="6000" dirty="0">
              <a:solidFill>
                <a:srgbClr val="D844D8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 advTm="5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901699">
            <a:off x="1280460" y="4151684"/>
            <a:ext cx="7772400" cy="1728192"/>
          </a:xfrm>
        </p:spPr>
        <p:txBody>
          <a:bodyPr/>
          <a:lstStyle/>
          <a:p>
            <a:r>
              <a:rPr lang="en-NZ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DFF0D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>Handball </a:t>
            </a:r>
            <a:r>
              <a:rPr lang="en-NZ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DFF0D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>,</a:t>
            </a:r>
            <a:r>
              <a:rPr lang="en-NZ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DFF0D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>pegasus</a:t>
            </a:r>
            <a:endParaRPr lang="en-NZ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DFF0D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144726">
            <a:off x="971600" y="332656"/>
            <a:ext cx="7772400" cy="1080120"/>
          </a:xfrm>
          <a:effectLst>
            <a:glow rad="101600">
              <a:schemeClr val="accent2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/>
          <a:p>
            <a:pPr algn="ctr"/>
            <a:r>
              <a:rPr lang="en-N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DFF0D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Our country’s icons</a:t>
            </a:r>
            <a:endParaRPr lang="en-N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DFF0D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 advTm="5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75426">
            <a:off x="2591253" y="641631"/>
            <a:ext cx="7959214" cy="1101017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NZ" sz="8900" dirty="0" smtClean="0">
                <a:solidFill>
                  <a:srgbClr val="0DFF0D"/>
                </a:solidFill>
                <a:latin typeface="Algerian" pitchFamily="82" charset="0"/>
              </a:rPr>
              <a:t>Maps</a:t>
            </a:r>
            <a:r>
              <a:rPr lang="en-NZ" sz="10700" dirty="0" smtClean="0">
                <a:latin typeface="Algerian" pitchFamily="82" charset="0"/>
              </a:rPr>
              <a:t/>
            </a:r>
            <a:br>
              <a:rPr lang="en-NZ" sz="10700" dirty="0" smtClean="0">
                <a:latin typeface="Algerian" pitchFamily="82" charset="0"/>
              </a:rPr>
            </a:br>
            <a:endParaRPr lang="en-NZ" sz="107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6" name="Picture 2" descr="Google Maps - Kayak the Pacific Ocean - image">
            <a:hlinkClick r:id="rId3" tooltip="Google Maps - Kayak the Pacific Ocean - imag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772815"/>
            <a:ext cx="7776864" cy="4536505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5508104" y="3573016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35896" y="1484784"/>
            <a:ext cx="1872208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5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 rot="1338279">
            <a:off x="1907704" y="2132856"/>
            <a:ext cx="6264696" cy="3888432"/>
          </a:xfrm>
        </p:spPr>
        <p:txBody>
          <a:bodyPr>
            <a:noAutofit/>
          </a:bodyPr>
          <a:lstStyle/>
          <a:p>
            <a:pPr algn="ctr"/>
            <a:r>
              <a:rPr lang="en-NZ" sz="4800" dirty="0" smtClean="0">
                <a:solidFill>
                  <a:srgbClr val="D844D8"/>
                </a:solidFill>
                <a:latin typeface="Algerian" pitchFamily="82" charset="0"/>
              </a:rPr>
              <a:t>THIS IS OUR DANCE...</a:t>
            </a:r>
            <a:endParaRPr lang="en-NZ" sz="4800" dirty="0">
              <a:solidFill>
                <a:srgbClr val="D844D8"/>
              </a:solidFill>
              <a:latin typeface="Algerian" pitchFamily="8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466925">
            <a:off x="3930967" y="187734"/>
            <a:ext cx="2865594" cy="1362456"/>
          </a:xfrm>
        </p:spPr>
        <p:txBody>
          <a:bodyPr/>
          <a:lstStyle/>
          <a:p>
            <a:r>
              <a:rPr lang="en-NZ" sz="6000" dirty="0" smtClean="0">
                <a:solidFill>
                  <a:srgbClr val="D844D8"/>
                </a:solidFill>
                <a:latin typeface="Algerian" pitchFamily="82" charset="0"/>
              </a:rPr>
              <a:t>DANCE</a:t>
            </a:r>
            <a:endParaRPr lang="en-NZ" sz="6000" dirty="0">
              <a:solidFill>
                <a:srgbClr val="D844D8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 advTm="5000">
    <p:diamond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137</TotalTime>
  <Words>62</Words>
  <Application>Microsoft Office PowerPoint</Application>
  <PresentationFormat>On-screen Show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BACKWaRDIANS</vt:lpstr>
      <vt:lpstr>We are from….</vt:lpstr>
      <vt:lpstr>OUR FLAG</vt:lpstr>
      <vt:lpstr>OUR LANGUAGE</vt:lpstr>
      <vt:lpstr>Our landmarks</vt:lpstr>
      <vt:lpstr>Our  yummy food </vt:lpstr>
      <vt:lpstr>Handball ,pegasus</vt:lpstr>
      <vt:lpstr>Maps </vt:lpstr>
      <vt:lpstr>DANCE</vt:lpstr>
    </vt:vector>
  </TitlesOfParts>
  <Company>Wellsford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BACKWORDIANS</dc:title>
  <dc:creator>room18</dc:creator>
  <cp:lastModifiedBy>room4</cp:lastModifiedBy>
  <cp:revision>19</cp:revision>
  <dcterms:created xsi:type="dcterms:W3CDTF">2012-09-06T01:34:50Z</dcterms:created>
  <dcterms:modified xsi:type="dcterms:W3CDTF">2012-09-24T02:52:30Z</dcterms:modified>
</cp:coreProperties>
</file>